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forre e detit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8137" y="3200400"/>
            <a:ext cx="4500563" cy="2286000"/>
          </a:xfrm>
          <a:prstGeom prst="rect">
            <a:avLst/>
          </a:prstGeom>
        </p:spPr>
      </p:pic>
      <p:pic>
        <p:nvPicPr>
          <p:cNvPr id="6" name="Picture 5" descr="Gaforrja e lumit -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37338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Gaforret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394157"/>
            <a:ext cx="7848600" cy="5191479"/>
          </a:xfrm>
          <a:prstGeom prst="rect">
            <a:avLst/>
          </a:prstGeom>
          <a:solidFill>
            <a:srgbClr val="EFE8D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631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Evidentoni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dy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mjedise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jetësore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jetojnë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këmbënyjëtuarët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73B4A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Evidentoni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tri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grupe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sotme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dhe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një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grup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zhdukur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këmbënyjëtuarëve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në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bazë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ndërtimit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trupit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mënyrës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së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ushqyerit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dhe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tipit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aparatit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gojor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sq-AL" sz="2800" b="0" i="0" u="none" strike="noStrike" cap="none" normalizeH="0" baseline="0" dirty="0" smtClean="0">
              <a:ln>
                <a:noFill/>
              </a:ln>
              <a:solidFill>
                <a:srgbClr val="273B4A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73B4A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Përkufizoni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emrin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këmbënyjëtor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në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bazë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të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prejardhjes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së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kësaj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fjale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nga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greqishtja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B4A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Tek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ndërtimi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trupit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gaforres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së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lumit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dalloni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dy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pjesët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kryesore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trupit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organet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që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gjenden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në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kokë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numrin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palëve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 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këmbëve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në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krahëror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dhe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numrin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unazave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që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përbëjnë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barkun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.</a:t>
            </a:r>
            <a:endParaRPr lang="sq-AL" sz="2800" dirty="0" smtClean="0">
              <a:solidFill>
                <a:srgbClr val="273B4A"/>
              </a:solidFill>
              <a:latin typeface="Trebuchet MS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q-AL" sz="2800" dirty="0" smtClean="0">
              <a:solidFill>
                <a:srgbClr val="273B4A"/>
              </a:solidFill>
              <a:latin typeface="Trebuchet MS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Përshkruaj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sistemet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organeve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frymëmarrjen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sistemin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gjakut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sistemin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nervor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shqisat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dhe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shumimin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) 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gaforres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së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lumit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.</a:t>
            </a:r>
            <a:endParaRPr lang="sq-AL" sz="2800" dirty="0" smtClean="0">
              <a:solidFill>
                <a:srgbClr val="273B4A"/>
              </a:solidFill>
              <a:latin typeface="Trebuchet MS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273B4A"/>
              </a:solidFill>
              <a:latin typeface="Trebuchet MS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Evidentoni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dy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lloje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gaforreve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detit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dhe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dy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lloje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gaforreve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të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ujërave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amull</a:t>
            </a:r>
            <a:r>
              <a:rPr lang="en-US" sz="2800" dirty="0" smtClean="0">
                <a:solidFill>
                  <a:srgbClr val="273B4A"/>
                </a:solidFill>
                <a:latin typeface="Trebuchet MS" pitchFamily="34" charset="0"/>
                <a:cs typeface="Arial" pitchFamily="34" charset="0"/>
              </a:rPr>
              <a:t>. 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forrja e lum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685800"/>
            <a:ext cx="49530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forre e det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219200"/>
            <a:ext cx="7800976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lo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904240"/>
            <a:ext cx="4114800" cy="48691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31849"/>
            <a:ext cx="5029200" cy="66261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yclo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26484"/>
            <a:ext cx="7162800" cy="61355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Gaforret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Niman Bajraktari</dc:creator>
  <cp:lastModifiedBy>Comtel</cp:lastModifiedBy>
  <cp:revision>2</cp:revision>
  <dcterms:created xsi:type="dcterms:W3CDTF">2006-08-16T00:00:00Z</dcterms:created>
  <dcterms:modified xsi:type="dcterms:W3CDTF">2017-11-15T11:19:11Z</dcterms:modified>
</cp:coreProperties>
</file>