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6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0404" y="838200"/>
            <a:ext cx="7923098" cy="5029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u="sng" dirty="0" smtClean="0"/>
              <a:t>RRUAZORËT- QENIET MË TË PËRSOSURA NË NATYRË </a:t>
            </a:r>
            <a:br>
              <a:rPr lang="en-US" u="sng" dirty="0" smtClean="0"/>
            </a:br>
            <a:r>
              <a:rPr lang="en-US" u="sng" dirty="0" smtClean="0"/>
              <a:t>GOJËRRUMBULLAKËTIT - RRUAZORËT (</a:t>
            </a:r>
            <a:r>
              <a:rPr lang="en-US" u="sng" dirty="0" err="1" smtClean="0"/>
              <a:t>peshqit</a:t>
            </a:r>
            <a:r>
              <a:rPr lang="en-US" u="sng" dirty="0" smtClean="0"/>
              <a:t>) PA NOFULLA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3352800"/>
            <a:ext cx="8229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q-AL" sz="4000" dirty="0" smtClean="0"/>
              <a:t>   </a:t>
            </a:r>
            <a:r>
              <a:rPr lang="en-US" sz="4000" dirty="0" err="1" smtClean="0"/>
              <a:t>Tregoni</a:t>
            </a:r>
            <a:r>
              <a:rPr lang="en-US" sz="4000" dirty="0" smtClean="0"/>
              <a:t> </a:t>
            </a:r>
            <a:r>
              <a:rPr lang="en-US" sz="4000" dirty="0" err="1" smtClean="0"/>
              <a:t>sa</a:t>
            </a:r>
            <a:r>
              <a:rPr lang="en-US" sz="4000" dirty="0" smtClean="0"/>
              <a:t> % </a:t>
            </a:r>
            <a:r>
              <a:rPr lang="en-US" sz="4000" dirty="0" err="1" smtClean="0"/>
              <a:t>të</a:t>
            </a:r>
            <a:r>
              <a:rPr lang="en-US" sz="4000" dirty="0" smtClean="0"/>
              <a:t> </a:t>
            </a:r>
            <a:r>
              <a:rPr lang="en-US" sz="4000" dirty="0" err="1" smtClean="0"/>
              <a:t>llojeve</a:t>
            </a:r>
            <a:r>
              <a:rPr lang="en-US" sz="4000" dirty="0" smtClean="0"/>
              <a:t> </a:t>
            </a:r>
            <a:r>
              <a:rPr lang="en-US" sz="4000" dirty="0" err="1" smtClean="0"/>
              <a:t>të</a:t>
            </a:r>
            <a:r>
              <a:rPr lang="en-US" sz="4000" dirty="0" smtClean="0"/>
              <a:t> </a:t>
            </a:r>
            <a:r>
              <a:rPr lang="en-US" sz="4000" dirty="0" err="1" smtClean="0"/>
              <a:t>shtazëve</a:t>
            </a:r>
            <a:r>
              <a:rPr lang="en-US" sz="4000" dirty="0" smtClean="0"/>
              <a:t> </a:t>
            </a:r>
            <a:r>
              <a:rPr lang="en-US" sz="4000" dirty="0" err="1" smtClean="0"/>
              <a:t>përbëjnë</a:t>
            </a:r>
            <a:r>
              <a:rPr lang="en-US" sz="4000" dirty="0" smtClean="0"/>
              <a:t> </a:t>
            </a:r>
            <a:r>
              <a:rPr lang="en-US" sz="4000" dirty="0" err="1" smtClean="0"/>
              <a:t>rruazorët</a:t>
            </a:r>
            <a:r>
              <a:rPr lang="en-US" sz="40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sq-AL" sz="4000" dirty="0" smtClean="0"/>
              <a:t>   </a:t>
            </a:r>
            <a:r>
              <a:rPr lang="en-US" sz="4000" dirty="0" err="1" smtClean="0"/>
              <a:t>Evidentoni</a:t>
            </a:r>
            <a:r>
              <a:rPr lang="en-US" sz="4000" dirty="0" smtClean="0"/>
              <a:t> </a:t>
            </a:r>
            <a:r>
              <a:rPr lang="en-US" sz="4000" dirty="0" err="1" smtClean="0"/>
              <a:t>pesë</a:t>
            </a:r>
            <a:r>
              <a:rPr lang="en-US" sz="4000" dirty="0" smtClean="0"/>
              <a:t> </a:t>
            </a:r>
            <a:r>
              <a:rPr lang="en-US" sz="4000" dirty="0" err="1" smtClean="0"/>
              <a:t>veçoritë</a:t>
            </a:r>
            <a:r>
              <a:rPr lang="en-US" sz="4000" dirty="0" smtClean="0"/>
              <a:t> </a:t>
            </a:r>
            <a:r>
              <a:rPr lang="en-US" sz="4000" dirty="0" err="1" smtClean="0"/>
              <a:t>kryesore</a:t>
            </a:r>
            <a:r>
              <a:rPr lang="en-US" sz="4000" dirty="0" smtClean="0"/>
              <a:t> </a:t>
            </a:r>
            <a:r>
              <a:rPr lang="en-US" sz="4000" dirty="0" err="1" smtClean="0"/>
              <a:t>të</a:t>
            </a:r>
            <a:r>
              <a:rPr lang="en-US" sz="4000" dirty="0" smtClean="0"/>
              <a:t> </a:t>
            </a:r>
            <a:r>
              <a:rPr lang="en-US" sz="4000" dirty="0" err="1" smtClean="0"/>
              <a:t>rruazorëve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u="sng" dirty="0" smtClean="0"/>
              <a:t>RRUAZORËT- QENIET MË TË PËRSOSURA NË NATYRË </a:t>
            </a:r>
            <a:br>
              <a:rPr lang="en-US" u="sng" dirty="0" smtClean="0"/>
            </a:br>
            <a:r>
              <a:rPr lang="en-US" u="sng" dirty="0" smtClean="0"/>
              <a:t>GOJËRRUMBULLAKËTIT - RRUAZORËT (</a:t>
            </a:r>
            <a:r>
              <a:rPr lang="en-US" u="sng" dirty="0" err="1" smtClean="0"/>
              <a:t>peshqit</a:t>
            </a:r>
            <a:r>
              <a:rPr lang="en-US" u="sng" dirty="0" smtClean="0"/>
              <a:t>) PA NOFULLA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3276600"/>
            <a:ext cx="7848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q-AL" sz="3600" dirty="0" smtClean="0"/>
              <a:t> </a:t>
            </a:r>
            <a:r>
              <a:rPr lang="sq-AL" dirty="0" smtClean="0"/>
              <a:t>  </a:t>
            </a:r>
            <a:r>
              <a:rPr lang="en-US" sz="3600" dirty="0" err="1" smtClean="0"/>
              <a:t>Klasifikoni</a:t>
            </a:r>
            <a:r>
              <a:rPr lang="en-US" sz="3600" dirty="0" smtClean="0"/>
              <a:t> </a:t>
            </a:r>
            <a:r>
              <a:rPr lang="en-US" sz="3600" dirty="0" err="1" smtClean="0"/>
              <a:t>rruazorët</a:t>
            </a:r>
            <a:r>
              <a:rPr lang="en-US" sz="3600" dirty="0" smtClean="0"/>
              <a:t> </a:t>
            </a:r>
            <a:r>
              <a:rPr lang="en-US" sz="3600" dirty="0" err="1" smtClean="0"/>
              <a:t>në</a:t>
            </a:r>
            <a:r>
              <a:rPr lang="en-US" sz="3600" dirty="0" smtClean="0"/>
              <a:t> </a:t>
            </a:r>
            <a:r>
              <a:rPr lang="en-US" sz="3600" dirty="0" err="1" smtClean="0"/>
              <a:t>pesë</a:t>
            </a:r>
            <a:r>
              <a:rPr lang="en-US" sz="3600" dirty="0" smtClean="0"/>
              <a:t> </a:t>
            </a:r>
            <a:r>
              <a:rPr lang="en-US" sz="3600" dirty="0" err="1" smtClean="0"/>
              <a:t>grupe</a:t>
            </a:r>
            <a:r>
              <a:rPr lang="en-US" sz="36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sq-AL" sz="3600" dirty="0" smtClean="0"/>
              <a:t>   </a:t>
            </a:r>
            <a:r>
              <a:rPr lang="en-US" sz="3600" dirty="0" err="1" smtClean="0"/>
              <a:t>Përshkruani</a:t>
            </a:r>
            <a:r>
              <a:rPr lang="en-US" sz="3600" dirty="0" smtClean="0"/>
              <a:t> </a:t>
            </a:r>
            <a:r>
              <a:rPr lang="en-US" sz="3600" dirty="0" err="1" smtClean="0"/>
              <a:t>mjedisin</a:t>
            </a:r>
            <a:r>
              <a:rPr lang="en-US" sz="3600" dirty="0" smtClean="0"/>
              <a:t> </a:t>
            </a:r>
            <a:r>
              <a:rPr lang="en-US" sz="3600" dirty="0" err="1" smtClean="0"/>
              <a:t>ku</a:t>
            </a:r>
            <a:r>
              <a:rPr lang="en-US" sz="3600" dirty="0" smtClean="0"/>
              <a:t> </a:t>
            </a:r>
            <a:r>
              <a:rPr lang="en-US" sz="3600" dirty="0" err="1" smtClean="0"/>
              <a:t>jetojnë</a:t>
            </a:r>
            <a:r>
              <a:rPr lang="en-US" sz="3600" dirty="0" smtClean="0"/>
              <a:t>, </a:t>
            </a:r>
            <a:r>
              <a:rPr lang="en-US" sz="3600" dirty="0" err="1" smtClean="0"/>
              <a:t>madhësinë</a:t>
            </a:r>
            <a:r>
              <a:rPr lang="en-US" sz="3600" dirty="0" smtClean="0"/>
              <a:t>, </a:t>
            </a:r>
            <a:r>
              <a:rPr lang="en-US" sz="3600" dirty="0" err="1" smtClean="0"/>
              <a:t>pamjen</a:t>
            </a:r>
            <a:r>
              <a:rPr lang="en-US" sz="3600" dirty="0" smtClean="0"/>
              <a:t> e </a:t>
            </a:r>
            <a:r>
              <a:rPr lang="en-US" sz="3600" dirty="0" err="1" smtClean="0"/>
              <a:t>jashtme</a:t>
            </a:r>
            <a:r>
              <a:rPr lang="en-US" sz="3600" dirty="0" smtClean="0"/>
              <a:t> </a:t>
            </a:r>
            <a:r>
              <a:rPr lang="en-US" sz="3600" dirty="0" err="1" smtClean="0"/>
              <a:t>të</a:t>
            </a:r>
            <a:r>
              <a:rPr lang="en-US" sz="3600" dirty="0" smtClean="0"/>
              <a:t> </a:t>
            </a:r>
            <a:r>
              <a:rPr lang="en-US" sz="3600" dirty="0" err="1" smtClean="0"/>
              <a:t>trupit</a:t>
            </a:r>
            <a:r>
              <a:rPr lang="en-US" sz="3600" dirty="0" smtClean="0"/>
              <a:t> </a:t>
            </a:r>
            <a:r>
              <a:rPr lang="en-US" sz="3600" dirty="0" err="1" smtClean="0"/>
              <a:t>dhe</a:t>
            </a:r>
            <a:r>
              <a:rPr lang="en-US" sz="3600" dirty="0" smtClean="0"/>
              <a:t> </a:t>
            </a:r>
            <a:r>
              <a:rPr lang="en-US" sz="3600" dirty="0" err="1" smtClean="0"/>
              <a:t>mënyrën</a:t>
            </a:r>
            <a:r>
              <a:rPr lang="en-US" sz="3600" dirty="0" smtClean="0"/>
              <a:t> e </a:t>
            </a:r>
            <a:r>
              <a:rPr lang="en-US" sz="3600" dirty="0" err="1" smtClean="0"/>
              <a:t>jetesës</a:t>
            </a:r>
            <a:r>
              <a:rPr lang="en-US" sz="3600" dirty="0" smtClean="0"/>
              <a:t> </a:t>
            </a:r>
            <a:r>
              <a:rPr lang="en-US" sz="3600" dirty="0" err="1" smtClean="0"/>
              <a:t>së</a:t>
            </a:r>
            <a:r>
              <a:rPr lang="en-US" sz="3600" dirty="0" smtClean="0"/>
              <a:t> </a:t>
            </a:r>
            <a:r>
              <a:rPr lang="en-US" sz="3600" dirty="0" err="1" smtClean="0"/>
              <a:t>gojërrumbullakëve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 smtClean="0"/>
              <a:t>Ndërtimi i trupit</a:t>
            </a:r>
            <a:endParaRPr lang="en-US" dirty="0"/>
          </a:p>
        </p:txBody>
      </p:sp>
      <p:pic>
        <p:nvPicPr>
          <p:cNvPr id="3" name="Picture 2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295400"/>
            <a:ext cx="8288373" cy="4876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799" y="1037492"/>
            <a:ext cx="7477125" cy="460130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q-AL" dirty="0" smtClean="0"/>
              <a:t>Mjedisi jetësor dhe mënyra e jetesës</a:t>
            </a:r>
            <a:endParaRPr lang="en-US" dirty="0"/>
          </a:p>
        </p:txBody>
      </p:sp>
      <p:pic>
        <p:nvPicPr>
          <p:cNvPr id="3" name="Picture 2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599" y="1397938"/>
            <a:ext cx="7477971" cy="424086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q-AL" dirty="0" smtClean="0"/>
              <a:t>Mjedisi jetësor dhe mënyra e jetesës</a:t>
            </a:r>
            <a:endParaRPr lang="en-US" dirty="0"/>
          </a:p>
        </p:txBody>
      </p:sp>
      <p:pic>
        <p:nvPicPr>
          <p:cNvPr id="4" name="Picture 3" descr="download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0569" y="1676400"/>
            <a:ext cx="7766463" cy="3657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q-AL" dirty="0" smtClean="0"/>
              <a:t>Mjedisi jetësor dhe mënyra e jetesës</a:t>
            </a:r>
            <a:endParaRPr lang="en-US" dirty="0"/>
          </a:p>
        </p:txBody>
      </p:sp>
      <p:pic>
        <p:nvPicPr>
          <p:cNvPr id="5" name="Picture 4" descr="download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008" y="3124200"/>
            <a:ext cx="4447488" cy="3331323"/>
          </a:xfrm>
          <a:prstGeom prst="rect">
            <a:avLst/>
          </a:prstGeom>
        </p:spPr>
      </p:pic>
      <p:pic>
        <p:nvPicPr>
          <p:cNvPr id="6" name="Picture 5" descr="download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371600"/>
            <a:ext cx="3816432" cy="1797341"/>
          </a:xfrm>
          <a:prstGeom prst="rect">
            <a:avLst/>
          </a:prstGeom>
        </p:spPr>
      </p:pic>
      <p:sp>
        <p:nvSpPr>
          <p:cNvPr id="9" name="Pentagon 8"/>
          <p:cNvSpPr/>
          <p:nvPr/>
        </p:nvSpPr>
        <p:spPr>
          <a:xfrm>
            <a:off x="3581400" y="4343400"/>
            <a:ext cx="1371600" cy="2286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3581400"/>
            <a:ext cx="2971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q-AL" sz="3600" b="1" dirty="0" smtClean="0"/>
              <a:t>Ventuza e gojës e pajisur me dhëmbë</a:t>
            </a:r>
            <a:endParaRPr lang="en-US" sz="3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88</Words>
  <Application>Microsoft Office PowerPoint</Application>
  <PresentationFormat>On-screen Show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RRUAZORËT- QENIET MË TË PËRSOSURA NË NATYRË  GOJËRRUMBULLAKËTIT - RRUAZORËT (peshqit) PA NOFULLA</vt:lpstr>
      <vt:lpstr>RRUAZORËT- QENIET MË TË PËRSOSURA NË NATYRË  GOJËRRUMBULLAKËTIT - RRUAZORËT (peshqit) PA NOFULLA</vt:lpstr>
      <vt:lpstr>Ndërtimi i trupit</vt:lpstr>
      <vt:lpstr>Slide 5</vt:lpstr>
      <vt:lpstr>Mjedisi jetësor dhe mënyra e jetesës</vt:lpstr>
      <vt:lpstr>Mjedisi jetësor dhe mënyra e jetesës</vt:lpstr>
      <vt:lpstr>Mjedisi jetësor dhe mënyra e jetesës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Niman Bajraktari</dc:creator>
  <cp:lastModifiedBy>Comtel</cp:lastModifiedBy>
  <cp:revision>2</cp:revision>
  <dcterms:created xsi:type="dcterms:W3CDTF">2006-08-16T00:00:00Z</dcterms:created>
  <dcterms:modified xsi:type="dcterms:W3CDTF">2017-12-08T11:41:15Z</dcterms:modified>
</cp:coreProperties>
</file>