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9" r:id="rId5"/>
    <p:sldId id="262" r:id="rId6"/>
    <p:sldId id="267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2849880" cy="2374900"/>
          </a:xfrm>
          <a:prstGeom prst="rect">
            <a:avLst/>
          </a:prstGeom>
        </p:spPr>
      </p:pic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199" y="457200"/>
            <a:ext cx="2790613" cy="121920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1828800"/>
            <a:ext cx="2209800" cy="1501223"/>
          </a:xfrm>
          <a:prstGeom prst="rect">
            <a:avLst/>
          </a:prstGeo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399" y="457200"/>
            <a:ext cx="2116667" cy="1524000"/>
          </a:xfrm>
          <a:prstGeom prst="rect">
            <a:avLst/>
          </a:prstGeom>
        </p:spPr>
      </p:pic>
      <p:pic>
        <p:nvPicPr>
          <p:cNvPr id="7" name="Picture 6" descr="ladybug-1919216__34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2133600"/>
            <a:ext cx="2716754" cy="1447800"/>
          </a:xfrm>
          <a:prstGeom prst="rect">
            <a:avLst/>
          </a:prstGeom>
        </p:spPr>
      </p:pic>
      <p:pic>
        <p:nvPicPr>
          <p:cNvPr id="8" name="Picture 7" descr="nature-2798395__34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3733800"/>
            <a:ext cx="4381500" cy="2590800"/>
          </a:xfrm>
          <a:prstGeom prst="rect">
            <a:avLst/>
          </a:prstGeom>
        </p:spPr>
      </p:pic>
      <p:pic>
        <p:nvPicPr>
          <p:cNvPr id="9" name="Picture 8" descr="dragonfly-2920301__34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24400" y="3657600"/>
            <a:ext cx="4191000" cy="29998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066800"/>
            <a:ext cx="2400300" cy="2400300"/>
          </a:xfrm>
          <a:prstGeom prst="rect">
            <a:avLst/>
          </a:prstGeom>
        </p:spPr>
      </p:pic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685800"/>
            <a:ext cx="3149600" cy="2362200"/>
          </a:xfrm>
          <a:prstGeom prst="rect">
            <a:avLst/>
          </a:prstGeom>
        </p:spPr>
      </p:pic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04800"/>
            <a:ext cx="2800350" cy="32004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67553" y="3962400"/>
            <a:ext cx="3458851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1"/>
            <a:ext cx="8839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​</a:t>
            </a:r>
            <a:r>
              <a:rPr lang="en-US" sz="4000" u="sng" dirty="0" smtClean="0"/>
              <a:t>INSEKTET - SHTAZË ME TRI PALË KËMBË</a:t>
            </a:r>
            <a:endParaRPr lang="sq-AL" sz="4000" u="sng" dirty="0" smtClean="0"/>
          </a:p>
          <a:p>
            <a:endParaRPr lang="sq-AL" sz="4000" u="sng" dirty="0" smtClean="0"/>
          </a:p>
          <a:p>
            <a:pPr>
              <a:buFont typeface="Arial" pitchFamily="34" charset="0"/>
              <a:buChar char="•"/>
            </a:pPr>
            <a:r>
              <a:rPr lang="sq-AL" sz="4000" dirty="0" smtClean="0"/>
              <a:t>   </a:t>
            </a:r>
            <a:r>
              <a:rPr lang="en-US" sz="3600" dirty="0" err="1" smtClean="0"/>
              <a:t>Tregoni</a:t>
            </a:r>
            <a:r>
              <a:rPr lang="en-US" sz="3600" dirty="0" smtClean="0"/>
              <a:t> </a:t>
            </a:r>
            <a:r>
              <a:rPr lang="en-US" sz="3600" dirty="0" err="1" smtClean="0"/>
              <a:t>dy</a:t>
            </a:r>
            <a:r>
              <a:rPr lang="en-US" sz="3600" dirty="0" smtClean="0"/>
              <a:t> </a:t>
            </a:r>
            <a:r>
              <a:rPr lang="en-US" sz="3600" dirty="0" err="1" smtClean="0"/>
              <a:t>mjediset</a:t>
            </a:r>
            <a:r>
              <a:rPr lang="en-US" sz="3600" dirty="0" smtClean="0"/>
              <a:t> </a:t>
            </a:r>
            <a:r>
              <a:rPr lang="en-US" sz="3600" dirty="0" err="1" smtClean="0"/>
              <a:t>jetësore</a:t>
            </a:r>
            <a:r>
              <a:rPr lang="en-US" sz="3600" dirty="0" smtClean="0"/>
              <a:t> </a:t>
            </a:r>
            <a:r>
              <a:rPr lang="en-US" sz="3600" dirty="0" err="1" smtClean="0"/>
              <a:t>ku</a:t>
            </a:r>
            <a:r>
              <a:rPr lang="en-US" sz="3600" dirty="0" smtClean="0"/>
              <a:t> </a:t>
            </a:r>
            <a:r>
              <a:rPr lang="en-US" sz="3600" dirty="0" err="1" smtClean="0"/>
              <a:t>jetojnë</a:t>
            </a:r>
            <a:r>
              <a:rPr lang="en-US" sz="3600" dirty="0" smtClean="0"/>
              <a:t> </a:t>
            </a:r>
            <a:r>
              <a:rPr lang="en-US" sz="3600" dirty="0" err="1" smtClean="0"/>
              <a:t>insektet</a:t>
            </a:r>
            <a:r>
              <a:rPr lang="en-US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</a:t>
            </a:r>
            <a:r>
              <a:rPr lang="en-US" sz="3600" dirty="0" err="1" smtClean="0"/>
              <a:t>Klasifikoni</a:t>
            </a:r>
            <a:r>
              <a:rPr lang="en-US" sz="3600" dirty="0" smtClean="0"/>
              <a:t> </a:t>
            </a:r>
            <a:r>
              <a:rPr lang="en-US" sz="3600" dirty="0" err="1" smtClean="0"/>
              <a:t>insektet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dy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,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bazë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ndërtimit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trupit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mënyrës</a:t>
            </a:r>
            <a:r>
              <a:rPr lang="en-US" sz="3600" dirty="0" smtClean="0"/>
              <a:t> </a:t>
            </a:r>
            <a:r>
              <a:rPr lang="en-US" sz="3600" dirty="0" err="1" smtClean="0"/>
              <a:t>së</a:t>
            </a:r>
            <a:r>
              <a:rPr lang="en-US" sz="3600" dirty="0" smtClean="0"/>
              <a:t> </a:t>
            </a:r>
            <a:r>
              <a:rPr lang="en-US" sz="3600" dirty="0" err="1" smtClean="0"/>
              <a:t>jetesës</a:t>
            </a:r>
            <a:r>
              <a:rPr lang="en-US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</a:t>
            </a:r>
            <a:r>
              <a:rPr lang="en-US" sz="3600" dirty="0" err="1" smtClean="0"/>
              <a:t>Dalloni</a:t>
            </a:r>
            <a:r>
              <a:rPr lang="en-US" sz="3600" dirty="0" smtClean="0"/>
              <a:t> </a:t>
            </a:r>
            <a:r>
              <a:rPr lang="en-US" sz="3600" dirty="0" err="1" smtClean="0"/>
              <a:t>tek</a:t>
            </a:r>
            <a:r>
              <a:rPr lang="en-US" sz="3600" dirty="0" smtClean="0"/>
              <a:t> </a:t>
            </a:r>
            <a:r>
              <a:rPr lang="en-US" sz="3600" dirty="0" err="1" smtClean="0"/>
              <a:t>ndërtimi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trupit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insekteve</a:t>
            </a:r>
            <a:r>
              <a:rPr lang="en-US" sz="3600" dirty="0" smtClean="0"/>
              <a:t>: tri </a:t>
            </a:r>
            <a:r>
              <a:rPr lang="en-US" sz="3600" dirty="0" err="1" smtClean="0"/>
              <a:t>pjesët</a:t>
            </a:r>
            <a:r>
              <a:rPr lang="en-US" sz="3600" dirty="0" smtClean="0"/>
              <a:t> </a:t>
            </a:r>
            <a:r>
              <a:rPr lang="en-US" sz="3600" dirty="0" err="1" smtClean="0"/>
              <a:t>kryesore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trupit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organet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janë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vendosura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këto</a:t>
            </a:r>
            <a:r>
              <a:rPr lang="en-US" sz="3600" dirty="0" smtClean="0"/>
              <a:t> tri </a:t>
            </a:r>
            <a:r>
              <a:rPr lang="en-US" sz="3600" dirty="0" err="1" smtClean="0"/>
              <a:t>pjesë</a:t>
            </a:r>
            <a:r>
              <a:rPr lang="en-US" sz="3600" dirty="0" smtClean="0"/>
              <a:t>.</a:t>
            </a:r>
          </a:p>
          <a:p>
            <a:r>
              <a:rPr lang="sq-AL" sz="3600" dirty="0" smtClean="0"/>
              <a:t>  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8392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 smtClean="0"/>
              <a:t>INSEKTET - SHTAZË ME TRI PALË KËMBË </a:t>
            </a:r>
            <a:endParaRPr lang="sq-AL" sz="4000" u="sng" dirty="0" smtClean="0"/>
          </a:p>
          <a:p>
            <a:endParaRPr lang="sq-AL" u="sng" dirty="0" smtClean="0"/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</a:t>
            </a:r>
            <a:r>
              <a:rPr lang="en-US" sz="3600" dirty="0" err="1" smtClean="0"/>
              <a:t>Dalloni</a:t>
            </a:r>
            <a:r>
              <a:rPr lang="en-US" sz="3600" dirty="0" smtClean="0"/>
              <a:t> </a:t>
            </a:r>
            <a:r>
              <a:rPr lang="en-US" sz="3600" dirty="0" err="1" smtClean="0"/>
              <a:t>katër</a:t>
            </a:r>
            <a:r>
              <a:rPr lang="en-US" sz="3600" dirty="0" smtClean="0"/>
              <a:t> </a:t>
            </a:r>
            <a:r>
              <a:rPr lang="en-US" sz="3600" dirty="0" err="1" smtClean="0"/>
              <a:t>tipet</a:t>
            </a:r>
            <a:r>
              <a:rPr lang="en-US" sz="3600" dirty="0" smtClean="0"/>
              <a:t> e </a:t>
            </a:r>
            <a:r>
              <a:rPr lang="en-US" sz="3600" dirty="0" err="1" smtClean="0"/>
              <a:t>aparatit</a:t>
            </a:r>
            <a:r>
              <a:rPr lang="en-US" sz="3600" dirty="0" smtClean="0"/>
              <a:t> </a:t>
            </a:r>
            <a:r>
              <a:rPr lang="en-US" sz="3600" dirty="0" err="1" smtClean="0"/>
              <a:t>gojor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bazë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mënyrës</a:t>
            </a:r>
            <a:r>
              <a:rPr lang="en-US" sz="3600" dirty="0" smtClean="0"/>
              <a:t> </a:t>
            </a:r>
            <a:r>
              <a:rPr lang="en-US" sz="3600" dirty="0" err="1" smtClean="0"/>
              <a:t>së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ushqyerit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insekteve</a:t>
            </a:r>
            <a:r>
              <a:rPr lang="en-US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</a:t>
            </a:r>
            <a:r>
              <a:rPr lang="en-US" sz="3600" dirty="0" err="1" smtClean="0"/>
              <a:t>Përshkruani</a:t>
            </a:r>
            <a:r>
              <a:rPr lang="en-US" sz="3600" dirty="0" smtClean="0"/>
              <a:t> </a:t>
            </a:r>
            <a:r>
              <a:rPr lang="en-US" sz="3600" dirty="0" err="1" smtClean="0"/>
              <a:t>koloninë</a:t>
            </a:r>
            <a:r>
              <a:rPr lang="en-US" sz="3600" dirty="0" smtClean="0"/>
              <a:t> e </a:t>
            </a:r>
            <a:r>
              <a:rPr lang="en-US" sz="3600" dirty="0" err="1" smtClean="0"/>
              <a:t>termiteve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bletëve</a:t>
            </a:r>
            <a:r>
              <a:rPr lang="en-US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</a:t>
            </a:r>
            <a:r>
              <a:rPr lang="en-US" sz="3600" dirty="0" err="1" smtClean="0"/>
              <a:t>Evidentoni</a:t>
            </a:r>
            <a:r>
              <a:rPr lang="en-US" sz="3600" dirty="0" smtClean="0"/>
              <a:t> </a:t>
            </a:r>
            <a:r>
              <a:rPr lang="en-US" sz="3600" dirty="0" err="1" smtClean="0"/>
              <a:t>veçoritë</a:t>
            </a:r>
            <a:r>
              <a:rPr lang="en-US" sz="3600" dirty="0" smtClean="0"/>
              <a:t> </a:t>
            </a:r>
            <a:r>
              <a:rPr lang="en-US" sz="3600" dirty="0" err="1" smtClean="0"/>
              <a:t>kryesore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mënyrën</a:t>
            </a:r>
            <a:r>
              <a:rPr lang="en-US" sz="3600" dirty="0" smtClean="0"/>
              <a:t> e </a:t>
            </a:r>
            <a:r>
              <a:rPr lang="en-US" sz="3600" dirty="0" err="1" smtClean="0"/>
              <a:t>jetesës</a:t>
            </a:r>
            <a:r>
              <a:rPr lang="en-US" sz="3600" dirty="0" smtClean="0"/>
              <a:t> </a:t>
            </a:r>
            <a:r>
              <a:rPr lang="en-US" sz="3600" dirty="0" err="1" smtClean="0"/>
              <a:t>së</a:t>
            </a:r>
            <a:r>
              <a:rPr lang="en-US" sz="3600" dirty="0" smtClean="0"/>
              <a:t>: </a:t>
            </a:r>
            <a:r>
              <a:rPr lang="en-US" sz="3600" dirty="0" err="1" smtClean="0"/>
              <a:t>efemereve</a:t>
            </a:r>
            <a:r>
              <a:rPr lang="en-US" sz="3600" dirty="0" smtClean="0"/>
              <a:t>, </a:t>
            </a:r>
            <a:r>
              <a:rPr lang="en-US" sz="3600" dirty="0" err="1" smtClean="0"/>
              <a:t>pilivesave</a:t>
            </a:r>
            <a:r>
              <a:rPr lang="en-US" sz="3600" dirty="0" smtClean="0"/>
              <a:t>, </a:t>
            </a:r>
            <a:r>
              <a:rPr lang="en-US" sz="3600" dirty="0" err="1" smtClean="0"/>
              <a:t>karkalecave</a:t>
            </a:r>
            <a:r>
              <a:rPr lang="en-US" sz="3600" dirty="0" smtClean="0"/>
              <a:t>, </a:t>
            </a:r>
            <a:r>
              <a:rPr lang="en-US" sz="3600" dirty="0" err="1" smtClean="0"/>
              <a:t>morrave</a:t>
            </a:r>
            <a:r>
              <a:rPr lang="en-US" sz="3600" dirty="0" smtClean="0"/>
              <a:t>, </a:t>
            </a:r>
            <a:r>
              <a:rPr lang="en-US" sz="3600" dirty="0" err="1" smtClean="0"/>
              <a:t>pleshtave</a:t>
            </a:r>
            <a:r>
              <a:rPr lang="en-US" sz="3600" dirty="0" smtClean="0"/>
              <a:t>, </a:t>
            </a:r>
            <a:r>
              <a:rPr lang="en-US" sz="3600" dirty="0" err="1" smtClean="0"/>
              <a:t>fluturave</a:t>
            </a:r>
            <a:r>
              <a:rPr lang="en-US" sz="3600" dirty="0" smtClean="0"/>
              <a:t>, </a:t>
            </a:r>
            <a:r>
              <a:rPr lang="en-US" sz="3600" dirty="0" err="1" smtClean="0"/>
              <a:t>mizave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mushkonjave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Ndërtimi i trupit</a:t>
            </a:r>
            <a:endParaRPr lang="en-US" dirty="0"/>
          </a:p>
        </p:txBody>
      </p:sp>
      <p:pic>
        <p:nvPicPr>
          <p:cNvPr id="6" name="Content Placeholder 5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14538"/>
            <a:ext cx="8153400" cy="56558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Bleta</a:t>
            </a:r>
            <a:endParaRPr lang="en-US" dirty="0"/>
          </a:p>
        </p:txBody>
      </p:sp>
      <p:pic>
        <p:nvPicPr>
          <p:cNvPr id="3" name="Picture 2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8567" y="1447800"/>
            <a:ext cx="7467601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85800"/>
            <a:ext cx="7629821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Pluhurimi i luleve dhe mbledhja e nektarit</a:t>
            </a:r>
            <a:endParaRPr lang="en-US" dirty="0"/>
          </a:p>
        </p:txBody>
      </p:sp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7403" y="1600200"/>
            <a:ext cx="75720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Krimbi i mëndafshit</a:t>
            </a:r>
            <a:endParaRPr lang="en-US" dirty="0"/>
          </a:p>
        </p:txBody>
      </p:sp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3120390" cy="2622176"/>
          </a:xfrm>
          <a:prstGeom prst="rect">
            <a:avLst/>
          </a:prstGeom>
        </p:spPr>
      </p:pic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810000"/>
            <a:ext cx="3458852" cy="2590800"/>
          </a:xfrm>
          <a:prstGeom prst="rect">
            <a:avLst/>
          </a:prstGeom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09999" y="1371600"/>
            <a:ext cx="3673929" cy="2057400"/>
          </a:xfrm>
          <a:prstGeom prst="rect">
            <a:avLst/>
          </a:prstGeom>
        </p:spPr>
      </p:pic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3581399"/>
            <a:ext cx="4038600" cy="30235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73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Ndërtimi i trupit</vt:lpstr>
      <vt:lpstr>Bleta</vt:lpstr>
      <vt:lpstr>Slide 7</vt:lpstr>
      <vt:lpstr>Pluhurimi i luleve dhe mbledhja e nektarit</vt:lpstr>
      <vt:lpstr>Krimbi i mëndafshit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Niman Bajraktari</dc:creator>
  <cp:lastModifiedBy>Comtel</cp:lastModifiedBy>
  <cp:revision>8</cp:revision>
  <dcterms:created xsi:type="dcterms:W3CDTF">2006-08-16T00:00:00Z</dcterms:created>
  <dcterms:modified xsi:type="dcterms:W3CDTF">2017-11-19T11:58:50Z</dcterms:modified>
</cp:coreProperties>
</file>