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" y="1752600"/>
            <a:ext cx="877824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400"/>
          </a:xfrm>
        </p:spPr>
        <p:txBody>
          <a:bodyPr/>
          <a:lstStyle/>
          <a:p>
            <a:r>
              <a:rPr lang="sq-AL" dirty="0" smtClean="0"/>
              <a:t>KORDATET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3886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dirty="0" smtClean="0"/>
              <a:t>     </a:t>
            </a:r>
            <a:r>
              <a:rPr lang="en-US" sz="3600" dirty="0" err="1" smtClean="0"/>
              <a:t>Përshkruani</a:t>
            </a:r>
            <a:r>
              <a:rPr lang="en-US" sz="3600" dirty="0" smtClean="0"/>
              <a:t> </a:t>
            </a:r>
            <a:r>
              <a:rPr lang="en-US" sz="3600" dirty="0" err="1" smtClean="0"/>
              <a:t>ndërtimin</a:t>
            </a:r>
            <a:r>
              <a:rPr lang="en-US" sz="3600" dirty="0" smtClean="0"/>
              <a:t> e </a:t>
            </a:r>
            <a:r>
              <a:rPr lang="en-US" sz="3600" dirty="0" err="1" smtClean="0"/>
              <a:t>brendshëm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trupit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amfioksit</a:t>
            </a:r>
            <a:r>
              <a:rPr lang="en-US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  </a:t>
            </a:r>
            <a:r>
              <a:rPr lang="en-US" sz="3600" dirty="0" err="1" smtClean="0"/>
              <a:t>Sqaroni</a:t>
            </a:r>
            <a:r>
              <a:rPr lang="en-US" sz="3600" dirty="0" smtClean="0"/>
              <a:t> me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 </a:t>
            </a:r>
            <a:r>
              <a:rPr lang="en-US" sz="3600" dirty="0" err="1" smtClean="0"/>
              <a:t>paku</a:t>
            </a:r>
            <a:r>
              <a:rPr lang="en-US" sz="3600" dirty="0" smtClean="0"/>
              <a:t> </a:t>
            </a:r>
            <a:r>
              <a:rPr lang="en-US" sz="3600" dirty="0" err="1" smtClean="0"/>
              <a:t>dy</a:t>
            </a:r>
            <a:r>
              <a:rPr lang="en-US" sz="3600" dirty="0" smtClean="0"/>
              <a:t> </a:t>
            </a:r>
            <a:r>
              <a:rPr lang="en-US" sz="3600" dirty="0" err="1" smtClean="0"/>
              <a:t>argumente</a:t>
            </a:r>
            <a:r>
              <a:rPr lang="en-US" sz="3600" dirty="0" smtClean="0"/>
              <a:t>, </a:t>
            </a:r>
            <a:r>
              <a:rPr lang="en-US" sz="3600" dirty="0" err="1" smtClean="0"/>
              <a:t>pse</a:t>
            </a:r>
            <a:r>
              <a:rPr lang="en-US" sz="3600" dirty="0" smtClean="0"/>
              <a:t> </a:t>
            </a:r>
            <a:r>
              <a:rPr lang="en-US" sz="3600" dirty="0" err="1" smtClean="0"/>
              <a:t>amfioksi</a:t>
            </a:r>
            <a:r>
              <a:rPr lang="en-US" sz="3600" dirty="0" smtClean="0"/>
              <a:t> </a:t>
            </a:r>
            <a:r>
              <a:rPr lang="en-US" sz="3600" dirty="0" err="1" smtClean="0"/>
              <a:t>për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niveli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zhvillimit</a:t>
            </a:r>
            <a:r>
              <a:rPr lang="en-US" sz="3600" dirty="0" smtClean="0"/>
              <a:t> </a:t>
            </a:r>
            <a:r>
              <a:rPr lang="en-US" sz="3600" dirty="0" err="1" smtClean="0"/>
              <a:t>qëndron</a:t>
            </a:r>
            <a:r>
              <a:rPr lang="en-US" sz="3600" dirty="0" smtClean="0"/>
              <a:t> </a:t>
            </a:r>
            <a:r>
              <a:rPr lang="en-US" sz="3600" dirty="0" err="1" smtClean="0"/>
              <a:t>ndërmjet</a:t>
            </a:r>
            <a:r>
              <a:rPr lang="en-US" sz="3600" dirty="0" smtClean="0"/>
              <a:t> </a:t>
            </a:r>
            <a:r>
              <a:rPr lang="en-US" sz="3600" dirty="0" err="1" smtClean="0"/>
              <a:t>parruazorëve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rruazorëve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400"/>
          </a:xfrm>
        </p:spPr>
        <p:txBody>
          <a:bodyPr/>
          <a:lstStyle/>
          <a:p>
            <a:r>
              <a:rPr lang="sq-AL" dirty="0" smtClean="0"/>
              <a:t>KORDATET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524001"/>
            <a:ext cx="845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3600" dirty="0" smtClean="0"/>
              <a:t>     </a:t>
            </a:r>
            <a:r>
              <a:rPr lang="en-US" sz="3600" dirty="0" err="1" smtClean="0"/>
              <a:t>Shpjegoni</a:t>
            </a:r>
            <a:r>
              <a:rPr lang="en-US" sz="3600" dirty="0" smtClean="0"/>
              <a:t> </a:t>
            </a:r>
            <a:r>
              <a:rPr lang="en-US" sz="3600" dirty="0" err="1" smtClean="0"/>
              <a:t>prejardhjen</a:t>
            </a:r>
            <a:r>
              <a:rPr lang="en-US" sz="3600" dirty="0" smtClean="0"/>
              <a:t> e </a:t>
            </a:r>
            <a:r>
              <a:rPr lang="en-US" sz="3600" dirty="0" err="1" smtClean="0"/>
              <a:t>emrit</a:t>
            </a:r>
            <a:r>
              <a:rPr lang="en-US" sz="3600" dirty="0" smtClean="0"/>
              <a:t> </a:t>
            </a:r>
            <a:r>
              <a:rPr lang="en-US" sz="3600" dirty="0" err="1" smtClean="0"/>
              <a:t>kordat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këtyre</a:t>
            </a:r>
            <a:r>
              <a:rPr lang="en-US" sz="3600" dirty="0" smtClean="0"/>
              <a:t> </a:t>
            </a:r>
            <a:r>
              <a:rPr lang="en-US" sz="3600" dirty="0" err="1" smtClean="0"/>
              <a:t>shtazëve</a:t>
            </a:r>
            <a:r>
              <a:rPr lang="en-US" sz="3600" dirty="0" smtClean="0"/>
              <a:t>.</a:t>
            </a:r>
            <a:endParaRPr lang="sq-AL" sz="3600" dirty="0" smtClean="0"/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  </a:t>
            </a:r>
            <a:r>
              <a:rPr lang="en-US" sz="3600" dirty="0" err="1" smtClean="0"/>
              <a:t>Dalloni</a:t>
            </a:r>
            <a:r>
              <a:rPr lang="en-US" sz="3600" dirty="0" smtClean="0"/>
              <a:t> </a:t>
            </a:r>
            <a:r>
              <a:rPr lang="en-US" sz="3600" dirty="0" err="1" smtClean="0"/>
              <a:t>shtazët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kanë</a:t>
            </a:r>
            <a:r>
              <a:rPr lang="en-US" sz="3600" dirty="0" smtClean="0"/>
              <a:t> </a:t>
            </a:r>
            <a:r>
              <a:rPr lang="en-US" sz="3600" dirty="0" err="1" smtClean="0"/>
              <a:t>kordë</a:t>
            </a:r>
            <a:r>
              <a:rPr lang="en-US" sz="3600" dirty="0" smtClean="0"/>
              <a:t> </a:t>
            </a:r>
            <a:r>
              <a:rPr lang="en-US" sz="3600" dirty="0" err="1" smtClean="0"/>
              <a:t>prej</a:t>
            </a:r>
            <a:r>
              <a:rPr lang="en-US" sz="3600" dirty="0" smtClean="0"/>
              <a:t> </a:t>
            </a:r>
            <a:r>
              <a:rPr lang="en-US" sz="3600" dirty="0" err="1" smtClean="0"/>
              <a:t>shtazëve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kanë</a:t>
            </a:r>
            <a:r>
              <a:rPr lang="en-US" sz="3600" dirty="0" smtClean="0"/>
              <a:t> </a:t>
            </a:r>
            <a:r>
              <a:rPr lang="en-US" sz="3600" dirty="0" err="1" smtClean="0"/>
              <a:t>bosht</a:t>
            </a:r>
            <a:r>
              <a:rPr lang="en-US" sz="3600" dirty="0" smtClean="0"/>
              <a:t> </a:t>
            </a:r>
            <a:r>
              <a:rPr lang="en-US" sz="3600" dirty="0" err="1" smtClean="0"/>
              <a:t>kurrizor</a:t>
            </a:r>
            <a:r>
              <a:rPr lang="en-US" sz="3600" dirty="0" smtClean="0"/>
              <a:t>.</a:t>
            </a:r>
            <a:endParaRPr lang="sq-AL" sz="3600" dirty="0" smtClean="0"/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  </a:t>
            </a:r>
            <a:r>
              <a:rPr lang="en-US" sz="3600" dirty="0" err="1" smtClean="0"/>
              <a:t>Përshkruani</a:t>
            </a:r>
            <a:r>
              <a:rPr lang="en-US" sz="3600" dirty="0" smtClean="0"/>
              <a:t> </a:t>
            </a:r>
            <a:r>
              <a:rPr lang="en-US" sz="3600" dirty="0" err="1" smtClean="0"/>
              <a:t>pamjen</a:t>
            </a:r>
            <a:r>
              <a:rPr lang="en-US" sz="3600" dirty="0" smtClean="0"/>
              <a:t> e </a:t>
            </a:r>
            <a:r>
              <a:rPr lang="en-US" sz="3600" dirty="0" err="1" smtClean="0"/>
              <a:t>jashtme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trupit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amfioksit</a:t>
            </a:r>
            <a:r>
              <a:rPr lang="en-US" sz="3600" dirty="0" smtClean="0"/>
              <a:t>.</a:t>
            </a:r>
          </a:p>
          <a:p>
            <a:endParaRPr lang="sq-AL" dirty="0" smtClean="0"/>
          </a:p>
          <a:p>
            <a:endParaRPr lang="sq-AL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3886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q-AL" dirty="0" smtClean="0"/>
              <a:t>Ndërtimi i trupit të amfioksit</a:t>
            </a:r>
            <a:endParaRPr lang="en-US" dirty="0"/>
          </a:p>
        </p:txBody>
      </p:sp>
      <p:pic>
        <p:nvPicPr>
          <p:cNvPr id="3" name="Picture 2" descr="nature-2798395__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8216202" cy="55383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KORDATET</vt:lpstr>
      <vt:lpstr>KORDATET</vt:lpstr>
      <vt:lpstr>Ndërtimi i trupit të amfioksit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6</cp:revision>
  <dcterms:created xsi:type="dcterms:W3CDTF">2006-08-16T00:00:00Z</dcterms:created>
  <dcterms:modified xsi:type="dcterms:W3CDTF">2017-11-29T12:01:42Z</dcterms:modified>
</cp:coreProperties>
</file>