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2499360" cy="1173480"/>
          </a:xfrm>
          <a:prstGeom prst="rect">
            <a:avLst/>
          </a:prstGeom>
        </p:spPr>
      </p:pic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685800"/>
            <a:ext cx="2682240" cy="1089660"/>
          </a:xfrm>
          <a:prstGeom prst="rect">
            <a:avLst/>
          </a:prstGeom>
        </p:spPr>
      </p:pic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914400"/>
            <a:ext cx="2849880" cy="1028700"/>
          </a:xfrm>
          <a:prstGeom prst="rect">
            <a:avLst/>
          </a:prstGeom>
        </p:spPr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057400"/>
            <a:ext cx="2095500" cy="1394460"/>
          </a:xfrm>
          <a:prstGeom prst="rect">
            <a:avLst/>
          </a:prstGeom>
        </p:spPr>
      </p:pic>
      <p:pic>
        <p:nvPicPr>
          <p:cNvPr id="6" name="Picture 5" descr="download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9000" y="2209800"/>
            <a:ext cx="2819400" cy="2819400"/>
          </a:xfrm>
          <a:prstGeom prst="rect">
            <a:avLst/>
          </a:prstGeom>
        </p:spPr>
      </p:pic>
      <p:pic>
        <p:nvPicPr>
          <p:cNvPr id="8" name="Picture 7" descr="images (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0999" y="3886200"/>
            <a:ext cx="2860115" cy="2362200"/>
          </a:xfrm>
          <a:prstGeom prst="rect">
            <a:avLst/>
          </a:prstGeom>
        </p:spPr>
      </p:pic>
      <p:pic>
        <p:nvPicPr>
          <p:cNvPr id="9" name="Picture 8" descr="images (5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86400" y="4724400"/>
            <a:ext cx="30480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1"/>
            <a:ext cx="7772400" cy="1318364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PESHQIT - RRUAZORËT TIPIKË UJORË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9050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q-AL" sz="3600" dirty="0" smtClean="0"/>
              <a:t>   </a:t>
            </a:r>
            <a:r>
              <a:rPr lang="en-US" sz="4000" dirty="0" err="1" smtClean="0"/>
              <a:t>Evidentoni</a:t>
            </a:r>
            <a:r>
              <a:rPr lang="en-US" sz="4000" dirty="0" smtClean="0"/>
              <a:t> </a:t>
            </a:r>
            <a:r>
              <a:rPr lang="en-US" sz="4000" dirty="0" err="1" smtClean="0"/>
              <a:t>dy</a:t>
            </a:r>
            <a:r>
              <a:rPr lang="en-US" sz="4000" dirty="0" smtClean="0"/>
              <a:t> </a:t>
            </a:r>
            <a:r>
              <a:rPr lang="en-US" sz="4000" dirty="0" err="1" smtClean="0"/>
              <a:t>mjediset</a:t>
            </a:r>
            <a:r>
              <a:rPr lang="en-US" sz="4000" dirty="0" smtClean="0"/>
              <a:t> </a:t>
            </a:r>
            <a:r>
              <a:rPr lang="en-US" sz="4000" dirty="0" err="1" smtClean="0"/>
              <a:t>kryesore</a:t>
            </a:r>
            <a:r>
              <a:rPr lang="en-US" sz="4000" dirty="0" smtClean="0"/>
              <a:t> </a:t>
            </a:r>
            <a:r>
              <a:rPr lang="en-US" sz="4000" dirty="0" err="1" smtClean="0"/>
              <a:t>ujore</a:t>
            </a:r>
            <a:r>
              <a:rPr lang="en-US" sz="4000" dirty="0" smtClean="0"/>
              <a:t> </a:t>
            </a:r>
            <a:r>
              <a:rPr lang="en-US" sz="4000" dirty="0" err="1" smtClean="0"/>
              <a:t>ku</a:t>
            </a:r>
            <a:r>
              <a:rPr lang="en-US" sz="4000" dirty="0" smtClean="0"/>
              <a:t> </a:t>
            </a:r>
            <a:r>
              <a:rPr lang="en-US" sz="4000" dirty="0" err="1" smtClean="0"/>
              <a:t>jetojnë</a:t>
            </a:r>
            <a:r>
              <a:rPr lang="en-US" sz="4000" dirty="0" smtClean="0"/>
              <a:t> </a:t>
            </a:r>
            <a:r>
              <a:rPr lang="en-US" sz="4000" dirty="0" err="1" smtClean="0"/>
              <a:t>peshqit</a:t>
            </a:r>
            <a:r>
              <a:rPr lang="en-US" sz="4000" dirty="0" smtClean="0"/>
              <a:t> </a:t>
            </a:r>
            <a:r>
              <a:rPr lang="en-US" sz="4000" dirty="0" err="1" smtClean="0"/>
              <a:t>dhe</a:t>
            </a:r>
            <a:r>
              <a:rPr lang="en-US" sz="4000" dirty="0" smtClean="0"/>
              <a:t> </a:t>
            </a:r>
            <a:r>
              <a:rPr lang="en-US" sz="4000" dirty="0" err="1" smtClean="0"/>
              <a:t>zonat</a:t>
            </a:r>
            <a:r>
              <a:rPr lang="en-US" sz="4000" dirty="0" smtClean="0"/>
              <a:t> e </a:t>
            </a:r>
            <a:r>
              <a:rPr lang="en-US" sz="4000" dirty="0" err="1" smtClean="0"/>
              <a:t>tyre</a:t>
            </a:r>
            <a:r>
              <a:rPr lang="en-US" sz="4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4000" dirty="0" smtClean="0"/>
              <a:t>   </a:t>
            </a:r>
            <a:r>
              <a:rPr lang="en-US" sz="4000" dirty="0" err="1" smtClean="0"/>
              <a:t>Evidentoni</a:t>
            </a:r>
            <a:r>
              <a:rPr lang="en-US" sz="4000" dirty="0" smtClean="0"/>
              <a:t> </a:t>
            </a:r>
            <a:r>
              <a:rPr lang="en-US" sz="4000" dirty="0" err="1" smtClean="0"/>
              <a:t>përshtatshmëritë</a:t>
            </a:r>
            <a:r>
              <a:rPr lang="en-US" sz="4000" dirty="0" smtClean="0"/>
              <a:t> e </a:t>
            </a:r>
            <a:r>
              <a:rPr lang="en-US" sz="4000" dirty="0" err="1" smtClean="0"/>
              <a:t>peshqëve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zonave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ndryshme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lumit</a:t>
            </a:r>
            <a:r>
              <a:rPr lang="en-US" sz="4000" dirty="0" smtClean="0"/>
              <a:t> </a:t>
            </a:r>
            <a:r>
              <a:rPr lang="en-US" sz="4000" dirty="0" err="1" smtClean="0"/>
              <a:t>dhe</a:t>
            </a:r>
            <a:r>
              <a:rPr lang="en-US" sz="4000" dirty="0" smtClean="0"/>
              <a:t> </a:t>
            </a:r>
            <a:r>
              <a:rPr lang="en-US" sz="4000" dirty="0" err="1" smtClean="0"/>
              <a:t>detit</a:t>
            </a:r>
            <a:r>
              <a:rPr lang="en-US" sz="4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4000" dirty="0" smtClean="0"/>
              <a:t>   </a:t>
            </a:r>
            <a:r>
              <a:rPr lang="en-US" sz="4000" dirty="0" err="1" smtClean="0"/>
              <a:t>Përshkruani</a:t>
            </a:r>
            <a:r>
              <a:rPr lang="en-US" sz="4000" dirty="0" smtClean="0"/>
              <a:t> </a:t>
            </a:r>
            <a:r>
              <a:rPr lang="en-US" sz="4000" dirty="0" err="1" smtClean="0"/>
              <a:t>pamjen</a:t>
            </a:r>
            <a:r>
              <a:rPr lang="en-US" sz="4000" dirty="0" smtClean="0"/>
              <a:t> e </a:t>
            </a:r>
            <a:r>
              <a:rPr lang="en-US" sz="4000" dirty="0" err="1" smtClean="0"/>
              <a:t>jashtme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trupit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peshqve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Pamja e jashtme e trupit</a:t>
            </a:r>
            <a:endParaRPr lang="en-US" dirty="0"/>
          </a:p>
        </p:txBody>
      </p:sp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99" y="1640159"/>
            <a:ext cx="7542811" cy="35414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Peshqë të thellësive të mëdha të detit</a:t>
            </a:r>
            <a:endParaRPr lang="en-US" dirty="0"/>
          </a:p>
        </p:txBody>
      </p:sp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057400"/>
            <a:ext cx="3778770" cy="2514600"/>
          </a:xfrm>
          <a:prstGeom prst="rect">
            <a:avLst/>
          </a:prstGeom>
        </p:spPr>
      </p:pic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9729" y="2057400"/>
            <a:ext cx="4490357" cy="2514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PESHQIT - RRUAZORËT TIPIKË UJORË </vt:lpstr>
      <vt:lpstr>Pamja e jashtme e trupit</vt:lpstr>
      <vt:lpstr>Peshqë të thellësive të mëdha të detit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Niman Bajraktari</dc:creator>
  <cp:lastModifiedBy>Comtel</cp:lastModifiedBy>
  <cp:revision>2</cp:revision>
  <dcterms:created xsi:type="dcterms:W3CDTF">2006-08-16T00:00:00Z</dcterms:created>
  <dcterms:modified xsi:type="dcterms:W3CDTF">2017-12-10T22:03:44Z</dcterms:modified>
</cp:coreProperties>
</file>