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86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sq-A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PREJARDHJA E PESHQËVE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3716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Sqaroni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prejardhjen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përbashkët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peshqëve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dhe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gojërrumbullakëve</a:t>
            </a:r>
            <a:r>
              <a:rPr lang="en-US" sz="4000" dirty="0" smtClean="0">
                <a:solidFill>
                  <a:srgbClr val="FFFF00"/>
                </a:solidFill>
              </a:rPr>
              <a:t> duke </a:t>
            </a:r>
            <a:r>
              <a:rPr lang="en-US" sz="4000" dirty="0" err="1" smtClean="0">
                <a:solidFill>
                  <a:srgbClr val="FFFF00"/>
                </a:solidFill>
              </a:rPr>
              <a:t>ofruar</a:t>
            </a:r>
            <a:r>
              <a:rPr lang="en-US" sz="4000" dirty="0" smtClean="0">
                <a:solidFill>
                  <a:srgbClr val="FFFF00"/>
                </a:solidFill>
              </a:rPr>
              <a:t> tri </a:t>
            </a:r>
            <a:r>
              <a:rPr lang="en-US" sz="4000" dirty="0" err="1" smtClean="0">
                <a:solidFill>
                  <a:srgbClr val="FFFF00"/>
                </a:solidFill>
              </a:rPr>
              <a:t>argumente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Klasifikoni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peshqit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në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dy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grupe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në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bazë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ndërtimit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skeletit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Arsyetoni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aftësinë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lartë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për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lëvizje</a:t>
            </a:r>
            <a:r>
              <a:rPr lang="en-US" sz="4000" dirty="0" smtClean="0">
                <a:solidFill>
                  <a:srgbClr val="FFFF00"/>
                </a:solidFill>
              </a:rPr>
              <a:t>, </a:t>
            </a:r>
            <a:r>
              <a:rPr lang="en-US" sz="4000" dirty="0" err="1" smtClean="0">
                <a:solidFill>
                  <a:srgbClr val="FFFF00"/>
                </a:solidFill>
              </a:rPr>
              <a:t>notim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dhe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rrëmbim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peshkaqenëve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sq-A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PREJARDHJA E PESHQËVE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47800"/>
            <a:ext cx="8991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Shpjegoni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rolin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lëngut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veshtullor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tek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peshku</a:t>
            </a:r>
            <a:r>
              <a:rPr lang="en-US" sz="4000" dirty="0" smtClean="0">
                <a:solidFill>
                  <a:srgbClr val="FFFF00"/>
                </a:solidFill>
              </a:rPr>
              <a:t> duke </a:t>
            </a:r>
            <a:r>
              <a:rPr lang="en-US" sz="4000" dirty="0" err="1" smtClean="0">
                <a:solidFill>
                  <a:srgbClr val="FFFF00"/>
                </a:solidFill>
              </a:rPr>
              <a:t>ofruar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dy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argumente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Përshkruani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procesin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frymëmarrjes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tek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peshqit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Evidentoni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smtClean="0">
                <a:solidFill>
                  <a:srgbClr val="FFFF00"/>
                </a:solidFill>
              </a:rPr>
              <a:t>5 </a:t>
            </a:r>
            <a:r>
              <a:rPr lang="en-US" sz="4000" dirty="0" err="1" smtClean="0">
                <a:solidFill>
                  <a:srgbClr val="FFFF00"/>
                </a:solidFill>
              </a:rPr>
              <a:t>lloje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peshqëve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eshtror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ujërave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të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ëmbla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4000" dirty="0" smtClean="0">
                <a:solidFill>
                  <a:srgbClr val="FFFF00"/>
                </a:solidFill>
              </a:rPr>
              <a:t>   </a:t>
            </a:r>
            <a:r>
              <a:rPr lang="en-US" sz="4000" dirty="0" err="1" smtClean="0">
                <a:solidFill>
                  <a:srgbClr val="FFFF00"/>
                </a:solidFill>
              </a:rPr>
              <a:t>Përshkruani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pamjen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jashtme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dhe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mënyrën</a:t>
            </a:r>
            <a:r>
              <a:rPr lang="en-US" sz="4000" dirty="0" smtClean="0">
                <a:solidFill>
                  <a:srgbClr val="FFFF00"/>
                </a:solidFill>
              </a:rPr>
              <a:t> e </a:t>
            </a:r>
            <a:r>
              <a:rPr lang="en-US" sz="4000" dirty="0" err="1" smtClean="0">
                <a:solidFill>
                  <a:srgbClr val="FFFF00"/>
                </a:solidFill>
              </a:rPr>
              <a:t>jetesës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së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ngjalës</a:t>
            </a:r>
            <a:r>
              <a:rPr lang="en-US" sz="4000" dirty="0" smtClean="0">
                <a:solidFill>
                  <a:srgbClr val="FFFF00"/>
                </a:solidFill>
              </a:rPr>
              <a:t>.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52401"/>
            <a:ext cx="7772400" cy="1066800"/>
          </a:xfrm>
        </p:spPr>
        <p:txBody>
          <a:bodyPr>
            <a:normAutofit fontScale="90000"/>
          </a:bodyPr>
          <a:lstStyle/>
          <a:p>
            <a:r>
              <a:rPr lang="sq-AL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PREJARDHJA E PESHQËVE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1371600"/>
            <a:ext cx="8991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q-AL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err="1" smtClean="0">
                <a:solidFill>
                  <a:srgbClr val="FFFF00"/>
                </a:solidFill>
              </a:rPr>
              <a:t>Përcaktoni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përafërsisht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moshën</a:t>
            </a:r>
            <a:r>
              <a:rPr lang="en-US" sz="3600" dirty="0" smtClean="0">
                <a:solidFill>
                  <a:srgbClr val="FFFF00"/>
                </a:solidFill>
              </a:rPr>
              <a:t> e </a:t>
            </a:r>
            <a:r>
              <a:rPr lang="en-US" sz="3600" dirty="0" err="1" smtClean="0">
                <a:solidFill>
                  <a:srgbClr val="FFFF00"/>
                </a:solidFill>
              </a:rPr>
              <a:t>ngjalës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sipas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ngjyrës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trupit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kur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dihet</a:t>
            </a:r>
            <a:r>
              <a:rPr lang="en-US" sz="3600" dirty="0" smtClean="0">
                <a:solidFill>
                  <a:srgbClr val="FFFF00"/>
                </a:solidFill>
              </a:rPr>
              <a:t> se </a:t>
            </a:r>
            <a:r>
              <a:rPr lang="en-US" sz="3600" dirty="0" err="1" smtClean="0">
                <a:solidFill>
                  <a:srgbClr val="FFFF00"/>
                </a:solidFill>
              </a:rPr>
              <a:t>ngjala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ndryshon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ngjyrën</a:t>
            </a:r>
            <a:r>
              <a:rPr lang="en-US" sz="3600" dirty="0" smtClean="0">
                <a:solidFill>
                  <a:srgbClr val="FFFF00"/>
                </a:solidFill>
              </a:rPr>
              <a:t> e </a:t>
            </a:r>
            <a:r>
              <a:rPr lang="en-US" sz="3600" dirty="0" err="1" smtClean="0">
                <a:solidFill>
                  <a:srgbClr val="FFFF00"/>
                </a:solidFill>
              </a:rPr>
              <a:t>trupit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nga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ngjyra</a:t>
            </a:r>
            <a:r>
              <a:rPr lang="en-US" sz="3600" dirty="0" smtClean="0">
                <a:solidFill>
                  <a:srgbClr val="FFFF00"/>
                </a:solidFill>
              </a:rPr>
              <a:t> e </a:t>
            </a:r>
            <a:r>
              <a:rPr lang="en-US" sz="3600" dirty="0" err="1" smtClean="0">
                <a:solidFill>
                  <a:srgbClr val="FFFF00"/>
                </a:solidFill>
              </a:rPr>
              <a:t>verdhë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deri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ajo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kafeje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apo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edhe</a:t>
            </a:r>
            <a:r>
              <a:rPr lang="en-US" sz="3600" dirty="0" smtClean="0">
                <a:solidFill>
                  <a:srgbClr val="FFFF00"/>
                </a:solidFill>
              </a:rPr>
              <a:t> e </a:t>
            </a:r>
            <a:r>
              <a:rPr lang="en-US" sz="3600" dirty="0" err="1" smtClean="0">
                <a:solidFill>
                  <a:srgbClr val="FFFF00"/>
                </a:solidFill>
              </a:rPr>
              <a:t>zezë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err="1" smtClean="0">
                <a:solidFill>
                  <a:srgbClr val="FFFF00"/>
                </a:solidFill>
              </a:rPr>
              <a:t>Përshkruani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udhëtimin</a:t>
            </a:r>
            <a:r>
              <a:rPr lang="en-US" sz="3600" dirty="0" smtClean="0">
                <a:solidFill>
                  <a:srgbClr val="FFFF00"/>
                </a:solidFill>
              </a:rPr>
              <a:t> e </a:t>
            </a:r>
            <a:r>
              <a:rPr lang="en-US" sz="3600" dirty="0" err="1" smtClean="0">
                <a:solidFill>
                  <a:srgbClr val="FFFF00"/>
                </a:solidFill>
              </a:rPr>
              <a:t>ngjalës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gjatë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ciklin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jetësor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saj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sq-AL" sz="3600" dirty="0" smtClean="0">
                <a:solidFill>
                  <a:srgbClr val="FFFF00"/>
                </a:solidFill>
              </a:rPr>
              <a:t>   </a:t>
            </a:r>
            <a:r>
              <a:rPr lang="en-US" sz="3600" dirty="0" err="1" smtClean="0">
                <a:solidFill>
                  <a:srgbClr val="FFFF00"/>
                </a:solidFill>
              </a:rPr>
              <a:t>Vlerësoni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rëndësinë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ekonomike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të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peshqëve</a:t>
            </a:r>
            <a:r>
              <a:rPr lang="en-US" sz="3600" dirty="0" smtClean="0">
                <a:solidFill>
                  <a:srgbClr val="FFFF00"/>
                </a:solidFill>
              </a:rPr>
              <a:t> duke </a:t>
            </a:r>
            <a:r>
              <a:rPr lang="en-US" sz="3600" dirty="0" err="1" smtClean="0">
                <a:solidFill>
                  <a:srgbClr val="FFFF00"/>
                </a:solidFill>
              </a:rPr>
              <a:t>ofruar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së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paku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dy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argumente</a:t>
            </a:r>
            <a:r>
              <a:rPr lang="en-US" sz="3600" dirty="0" smtClean="0">
                <a:solidFill>
                  <a:srgbClr val="FFFF00"/>
                </a:solidFill>
              </a:rPr>
              <a:t>.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</TotalTime>
  <Words>150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Apex</vt:lpstr>
      <vt:lpstr>PREJARDHJA E PESHQËVE</vt:lpstr>
      <vt:lpstr>PREJARDHJA E PESHQËVE</vt:lpstr>
      <vt:lpstr>PREJARDHJA E PESHQËVE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PREJARDHJA E PESHQËVE</dc:title>
  <dc:creator>Niman Bajraktari</dc:creator>
  <cp:lastModifiedBy>Comtel</cp:lastModifiedBy>
  <cp:revision>2</cp:revision>
  <dcterms:created xsi:type="dcterms:W3CDTF">2006-08-16T00:00:00Z</dcterms:created>
  <dcterms:modified xsi:type="dcterms:W3CDTF">2017-12-13T22:04:07Z</dcterms:modified>
</cp:coreProperties>
</file>