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7" y="-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phonops annula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06996"/>
            <a:ext cx="6303364" cy="41794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blystoma mexican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879" y="914400"/>
            <a:ext cx="6815973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teus anguine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824345"/>
            <a:ext cx="7143750" cy="51954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lamandra at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3771900" cy="2766060"/>
          </a:xfrm>
          <a:prstGeom prst="rect">
            <a:avLst/>
          </a:prstGeom>
        </p:spPr>
      </p:pic>
      <p:pic>
        <p:nvPicPr>
          <p:cNvPr id="3" name="Picture 2" descr="Salamandra maculosa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4130" y="1089212"/>
            <a:ext cx="4679830" cy="41685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mbina bomb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0999"/>
            <a:ext cx="3292475" cy="2412805"/>
          </a:xfrm>
          <a:prstGeom prst="rect">
            <a:avLst/>
          </a:prstGeom>
        </p:spPr>
      </p:pic>
      <p:pic>
        <p:nvPicPr>
          <p:cNvPr id="3" name="Picture 2" descr="Bufo buf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48371"/>
            <a:ext cx="3219489" cy="2411509"/>
          </a:xfrm>
          <a:prstGeom prst="rect">
            <a:avLst/>
          </a:prstGeom>
        </p:spPr>
      </p:pic>
      <p:pic>
        <p:nvPicPr>
          <p:cNvPr id="4" name="Picture 3" descr="Hyla arbore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1752600"/>
            <a:ext cx="2339811" cy="1752600"/>
          </a:xfrm>
          <a:prstGeom prst="rect">
            <a:avLst/>
          </a:prstGeom>
        </p:spPr>
      </p:pic>
      <p:pic>
        <p:nvPicPr>
          <p:cNvPr id="5" name="Picture 4" descr="Rana pipie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3733800"/>
            <a:ext cx="2468880" cy="1828800"/>
          </a:xfrm>
          <a:prstGeom prst="rect">
            <a:avLst/>
          </a:prstGeom>
        </p:spPr>
      </p:pic>
      <p:pic>
        <p:nvPicPr>
          <p:cNvPr id="6" name="Picture 5" descr="Rana ridibun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61267" y="567816"/>
            <a:ext cx="3382733" cy="1870584"/>
          </a:xfrm>
          <a:prstGeom prst="rect">
            <a:avLst/>
          </a:prstGeom>
        </p:spPr>
      </p:pic>
      <p:pic>
        <p:nvPicPr>
          <p:cNvPr id="7" name="Picture 6" descr="Rana viridi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86288" y="4428664"/>
            <a:ext cx="3157711" cy="22845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UJËTOKËSORËT – RRUAZORËT E PARË TOKËSORË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6764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Sqaroni</a:t>
            </a:r>
            <a:r>
              <a:rPr lang="en-US" sz="4000" dirty="0" smtClean="0"/>
              <a:t> </a:t>
            </a:r>
            <a:r>
              <a:rPr lang="en-US" sz="4000" dirty="0" err="1" smtClean="0"/>
              <a:t>kuptimin</a:t>
            </a:r>
            <a:r>
              <a:rPr lang="en-US" sz="4000" dirty="0" smtClean="0"/>
              <a:t> e </a:t>
            </a:r>
            <a:r>
              <a:rPr lang="en-US" sz="4000" dirty="0" err="1" smtClean="0"/>
              <a:t>fjalës</a:t>
            </a:r>
            <a:r>
              <a:rPr lang="en-US" sz="4000" dirty="0" smtClean="0"/>
              <a:t> </a:t>
            </a:r>
            <a:r>
              <a:rPr lang="en-US" sz="4000" dirty="0" err="1" smtClean="0"/>
              <a:t>ujëtokësorë</a:t>
            </a:r>
            <a:r>
              <a:rPr lang="en-US" sz="4000" dirty="0" smtClean="0"/>
              <a:t> </a:t>
            </a:r>
            <a:r>
              <a:rPr lang="en-US" sz="4000" dirty="0" err="1" smtClean="0"/>
              <a:t>apo</a:t>
            </a:r>
            <a:r>
              <a:rPr lang="en-US" sz="4000" dirty="0" smtClean="0"/>
              <a:t> "</a:t>
            </a:r>
            <a:r>
              <a:rPr lang="en-US" sz="4000" dirty="0" err="1" smtClean="0"/>
              <a:t>jetë</a:t>
            </a:r>
            <a:r>
              <a:rPr lang="en-US" sz="4000" dirty="0" smtClean="0"/>
              <a:t> e </a:t>
            </a:r>
            <a:r>
              <a:rPr lang="en-US" sz="4000" dirty="0" err="1" smtClean="0"/>
              <a:t>dyfishtë</a:t>
            </a:r>
            <a:r>
              <a:rPr lang="en-US" sz="4000" dirty="0" smtClean="0"/>
              <a:t>", duke u </a:t>
            </a:r>
            <a:r>
              <a:rPr lang="en-US" sz="4000" dirty="0" err="1" smtClean="0"/>
              <a:t>bazuar</a:t>
            </a:r>
            <a:r>
              <a:rPr lang="en-US" sz="4000" dirty="0" smtClean="0"/>
              <a:t> </a:t>
            </a:r>
            <a:r>
              <a:rPr lang="en-US" sz="4000" dirty="0" err="1" smtClean="0"/>
              <a:t>në</a:t>
            </a:r>
            <a:r>
              <a:rPr lang="en-US" sz="4000" dirty="0" smtClean="0"/>
              <a:t> </a:t>
            </a:r>
            <a:r>
              <a:rPr lang="en-US" sz="4000" dirty="0" err="1" smtClean="0"/>
              <a:t>ciklin</a:t>
            </a:r>
            <a:r>
              <a:rPr lang="en-US" sz="4000" dirty="0" smtClean="0"/>
              <a:t> </a:t>
            </a:r>
            <a:r>
              <a:rPr lang="en-US" sz="4000" dirty="0" err="1" smtClean="0"/>
              <a:t>jetësorë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tyre</a:t>
            </a:r>
            <a:r>
              <a:rPr lang="en-US" sz="40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Evidentoni</a:t>
            </a:r>
            <a:r>
              <a:rPr lang="en-US" sz="4000" dirty="0" smtClean="0"/>
              <a:t> </a:t>
            </a:r>
            <a:r>
              <a:rPr lang="en-US" sz="4000" dirty="0" err="1" smtClean="0"/>
              <a:t>ndryshimet</a:t>
            </a:r>
            <a:r>
              <a:rPr lang="en-US" sz="4000" dirty="0" smtClean="0"/>
              <a:t> </a:t>
            </a:r>
            <a:r>
              <a:rPr lang="en-US" sz="4000" dirty="0" err="1" smtClean="0"/>
              <a:t>trupore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ujëtokësorëve</a:t>
            </a:r>
            <a:r>
              <a:rPr lang="en-US" sz="4000" dirty="0" smtClean="0"/>
              <a:t> </a:t>
            </a:r>
            <a:r>
              <a:rPr lang="en-US" sz="4000" dirty="0" err="1" smtClean="0"/>
              <a:t>në</a:t>
            </a:r>
            <a:r>
              <a:rPr lang="en-US" sz="4000" dirty="0" smtClean="0"/>
              <a:t> </a:t>
            </a:r>
            <a:r>
              <a:rPr lang="en-US" sz="4000" dirty="0" err="1" smtClean="0"/>
              <a:t>funksion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përshtatjes</a:t>
            </a:r>
            <a:r>
              <a:rPr lang="en-US" sz="4000" dirty="0" smtClean="0"/>
              <a:t> </a:t>
            </a:r>
            <a:r>
              <a:rPr lang="en-US" sz="4000" dirty="0" err="1" smtClean="0"/>
              <a:t>së</a:t>
            </a:r>
            <a:r>
              <a:rPr lang="en-US" sz="4000" dirty="0" smtClean="0"/>
              <a:t> </a:t>
            </a:r>
            <a:r>
              <a:rPr lang="en-US" sz="4000" dirty="0" err="1" smtClean="0"/>
              <a:t>tyre</a:t>
            </a:r>
            <a:r>
              <a:rPr lang="en-US" sz="4000" dirty="0" smtClean="0"/>
              <a:t> </a:t>
            </a:r>
            <a:r>
              <a:rPr lang="en-US" sz="4000" dirty="0" err="1" smtClean="0"/>
              <a:t>në</a:t>
            </a:r>
            <a:r>
              <a:rPr lang="en-US" sz="4000" dirty="0" smtClean="0"/>
              <a:t> </a:t>
            </a:r>
            <a:r>
              <a:rPr lang="en-US" sz="4000" dirty="0" err="1" smtClean="0"/>
              <a:t>mjedisin</a:t>
            </a:r>
            <a:r>
              <a:rPr lang="en-US" sz="4000" dirty="0" smtClean="0"/>
              <a:t> </a:t>
            </a:r>
            <a:r>
              <a:rPr lang="en-US" sz="4000" dirty="0" err="1" smtClean="0"/>
              <a:t>ujor</a:t>
            </a:r>
            <a:r>
              <a:rPr lang="en-US" sz="4000" dirty="0" smtClean="0"/>
              <a:t> </a:t>
            </a:r>
            <a:r>
              <a:rPr lang="en-US" sz="4000" dirty="0" err="1" smtClean="0"/>
              <a:t>dhe</a:t>
            </a:r>
            <a:r>
              <a:rPr lang="en-US" sz="4000" dirty="0" smtClean="0"/>
              <a:t> </a:t>
            </a:r>
            <a:r>
              <a:rPr lang="en-US" sz="4000" dirty="0" err="1" smtClean="0"/>
              <a:t>tokësor</a:t>
            </a:r>
            <a:r>
              <a:rPr lang="en-US" sz="4000" dirty="0" smtClean="0"/>
              <a:t>, me </a:t>
            </a:r>
            <a:r>
              <a:rPr lang="en-US" sz="4000" dirty="0" err="1" smtClean="0"/>
              <a:t>së</a:t>
            </a:r>
            <a:r>
              <a:rPr lang="en-US" sz="4000" dirty="0" smtClean="0"/>
              <a:t> </a:t>
            </a:r>
            <a:r>
              <a:rPr lang="en-US" sz="4000" dirty="0" err="1" smtClean="0"/>
              <a:t>paku</a:t>
            </a:r>
            <a:r>
              <a:rPr lang="en-US" sz="4000" dirty="0" smtClean="0"/>
              <a:t> </a:t>
            </a:r>
            <a:r>
              <a:rPr lang="en-US" sz="4000" dirty="0" err="1" smtClean="0"/>
              <a:t>dy</a:t>
            </a:r>
            <a:r>
              <a:rPr lang="en-US" sz="4000" dirty="0" smtClean="0"/>
              <a:t> </a:t>
            </a:r>
            <a:r>
              <a:rPr lang="en-US" sz="4000" dirty="0" err="1" smtClean="0"/>
              <a:t>argumente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UJËTOKËSORËT – RRUAZORËT E PARË TOKËSORË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6764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sq-AL" sz="4000" dirty="0" smtClean="0"/>
              <a:t>3.   </a:t>
            </a:r>
            <a:r>
              <a:rPr lang="en-US" sz="4000" dirty="0" err="1" smtClean="0"/>
              <a:t>Evidentoni</a:t>
            </a:r>
            <a:r>
              <a:rPr lang="en-US" sz="4000" dirty="0" smtClean="0"/>
              <a:t> </a:t>
            </a:r>
            <a:r>
              <a:rPr lang="en-US" sz="4000" dirty="0" err="1" smtClean="0"/>
              <a:t>grupin</a:t>
            </a:r>
            <a:r>
              <a:rPr lang="en-US" sz="4000" dirty="0" smtClean="0"/>
              <a:t> e </a:t>
            </a:r>
            <a:r>
              <a:rPr lang="en-US" sz="4000" dirty="0" err="1" smtClean="0"/>
              <a:t>peshqëve</a:t>
            </a:r>
            <a:r>
              <a:rPr lang="en-US" sz="4000" dirty="0" smtClean="0"/>
              <a:t> </a:t>
            </a:r>
            <a:r>
              <a:rPr lang="en-US" sz="4000" dirty="0" err="1" smtClean="0"/>
              <a:t>prej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cilëve</a:t>
            </a:r>
            <a:r>
              <a:rPr lang="en-US" sz="4000" dirty="0" smtClean="0"/>
              <a:t> e </a:t>
            </a:r>
            <a:r>
              <a:rPr lang="en-US" sz="4000" dirty="0" err="1" smtClean="0"/>
              <a:t>kanë</a:t>
            </a:r>
            <a:r>
              <a:rPr lang="en-US" sz="4000" dirty="0" smtClean="0"/>
              <a:t> </a:t>
            </a:r>
            <a:r>
              <a:rPr lang="en-US" sz="4000" dirty="0" err="1" smtClean="0"/>
              <a:t>prejardhjen</a:t>
            </a:r>
            <a:r>
              <a:rPr lang="en-US" sz="4000" dirty="0" smtClean="0"/>
              <a:t> </a:t>
            </a:r>
            <a:r>
              <a:rPr lang="en-US" sz="4000" dirty="0" err="1" smtClean="0"/>
              <a:t>ujëtokësorët</a:t>
            </a:r>
            <a:r>
              <a:rPr lang="en-US" sz="4000" dirty="0" smtClean="0"/>
              <a:t>.</a:t>
            </a:r>
            <a:endParaRPr lang="sq-AL" sz="4000" dirty="0" smtClean="0"/>
          </a:p>
          <a:p>
            <a:pPr marL="742950" indent="-742950"/>
            <a:r>
              <a:rPr lang="sq-AL" sz="4000" dirty="0" smtClean="0"/>
              <a:t>4.   </a:t>
            </a:r>
            <a:r>
              <a:rPr lang="en-US" sz="4000" dirty="0" err="1" smtClean="0"/>
              <a:t>Evidentoni</a:t>
            </a:r>
            <a:r>
              <a:rPr lang="en-US" sz="4000" dirty="0" smtClean="0"/>
              <a:t> </a:t>
            </a:r>
            <a:r>
              <a:rPr lang="en-US" sz="4000" dirty="0" smtClean="0"/>
              <a:t>4 </a:t>
            </a:r>
            <a:r>
              <a:rPr lang="en-US" sz="4000" dirty="0" err="1" smtClean="0"/>
              <a:t>veqoritë</a:t>
            </a:r>
            <a:r>
              <a:rPr lang="en-US" sz="4000" dirty="0" smtClean="0"/>
              <a:t> </a:t>
            </a:r>
            <a:r>
              <a:rPr lang="en-US" sz="4000" dirty="0" err="1" smtClean="0"/>
              <a:t>kryesore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lëkurës</a:t>
            </a:r>
            <a:r>
              <a:rPr lang="en-US" sz="4000" dirty="0" smtClean="0"/>
              <a:t> </a:t>
            </a:r>
            <a:r>
              <a:rPr lang="en-US" sz="4000" dirty="0" err="1" smtClean="0"/>
              <a:t>së</a:t>
            </a:r>
            <a:r>
              <a:rPr lang="en-US" sz="4000" dirty="0" smtClean="0"/>
              <a:t> </a:t>
            </a:r>
            <a:r>
              <a:rPr lang="en-US" sz="4000" dirty="0" err="1" smtClean="0"/>
              <a:t>ujëtokësorëve</a:t>
            </a:r>
            <a:r>
              <a:rPr lang="en-US" sz="4000" dirty="0" smtClean="0"/>
              <a:t>.</a:t>
            </a:r>
            <a:endParaRPr lang="sq-AL" sz="4000" dirty="0" smtClean="0"/>
          </a:p>
          <a:p>
            <a:pPr marL="742950" indent="-742950"/>
            <a:r>
              <a:rPr lang="sq-AL" sz="4000" dirty="0" smtClean="0"/>
              <a:t>5.   </a:t>
            </a:r>
            <a:r>
              <a:rPr lang="en-US" sz="4000" dirty="0" err="1" smtClean="0"/>
              <a:t>Klasifikoni</a:t>
            </a:r>
            <a:r>
              <a:rPr lang="en-US" sz="4000" dirty="0" smtClean="0"/>
              <a:t> </a:t>
            </a:r>
            <a:r>
              <a:rPr lang="en-US" sz="4000" dirty="0" err="1" smtClean="0"/>
              <a:t>ujëtokësorët</a:t>
            </a:r>
            <a:r>
              <a:rPr lang="en-US" sz="4000" dirty="0" smtClean="0"/>
              <a:t> </a:t>
            </a:r>
            <a:r>
              <a:rPr lang="en-US" sz="4000" dirty="0" err="1" smtClean="0"/>
              <a:t>në</a:t>
            </a:r>
            <a:r>
              <a:rPr lang="en-US" sz="4000" dirty="0" smtClean="0"/>
              <a:t> tri </a:t>
            </a:r>
            <a:r>
              <a:rPr lang="en-US" sz="4000" dirty="0" err="1" smtClean="0"/>
              <a:t>grupe</a:t>
            </a:r>
            <a:r>
              <a:rPr lang="en-US" sz="4000" dirty="0" smtClean="0"/>
              <a:t>.</a:t>
            </a:r>
          </a:p>
          <a:p>
            <a:pPr marL="742950" indent="-742950"/>
            <a:r>
              <a:rPr lang="sq-AL" sz="4000" dirty="0" smtClean="0"/>
              <a:t>6.   </a:t>
            </a:r>
            <a:r>
              <a:rPr lang="en-US" sz="4000" dirty="0" err="1" smtClean="0"/>
              <a:t>Vlerësoni</a:t>
            </a:r>
            <a:r>
              <a:rPr lang="en-US" sz="4000" dirty="0" smtClean="0"/>
              <a:t> </a:t>
            </a:r>
            <a:r>
              <a:rPr lang="en-US" sz="4000" dirty="0" err="1" smtClean="0"/>
              <a:t>rëndësinë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ekonomike</a:t>
            </a:r>
            <a:r>
              <a:rPr lang="en-US" sz="4000" dirty="0" smtClean="0"/>
              <a:t> </a:t>
            </a:r>
            <a:r>
              <a:rPr lang="en-US" sz="4000" dirty="0" err="1" smtClean="0"/>
              <a:t>dhe</a:t>
            </a:r>
            <a:r>
              <a:rPr lang="en-US" sz="4000" dirty="0" smtClean="0"/>
              <a:t> </a:t>
            </a:r>
            <a:r>
              <a:rPr lang="en-US" sz="4000" dirty="0" err="1" smtClean="0"/>
              <a:t>shkencore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ujëtokësorëve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UJËTOKËSORËT – RRUAZORËT E PARË TOKËSORË</vt:lpstr>
      <vt:lpstr>UJËTOKËSORËT – RRUAZORËT E PARË TOKËSORË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Niman Bajraktari</dc:creator>
  <cp:lastModifiedBy>Comtel</cp:lastModifiedBy>
  <cp:revision>2</cp:revision>
  <dcterms:created xsi:type="dcterms:W3CDTF">2006-08-16T00:00:00Z</dcterms:created>
  <dcterms:modified xsi:type="dcterms:W3CDTF">2017-12-17T13:28:32Z</dcterms:modified>
</cp:coreProperties>
</file>