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6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33400"/>
            <a:ext cx="2464727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28600"/>
            <a:ext cx="2495809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805596"/>
            <a:ext cx="3505200" cy="276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70310" y="4495800"/>
            <a:ext cx="442976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14186" y="228600"/>
            <a:ext cx="291969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ZVARRANIKËT - RRUAZORËT E MBULUAR ME PLLAKËZA: HARDHUCAT</a:t>
            </a:r>
            <a:r>
              <a:rPr lang="en-US" dirty="0" smtClean="0"/>
              <a:t>​​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400" y="1676401"/>
            <a:ext cx="8839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600" dirty="0" err="1" smtClean="0"/>
              <a:t>Klasifikoni</a:t>
            </a:r>
            <a:r>
              <a:rPr lang="en-US" sz="3600" dirty="0" smtClean="0"/>
              <a:t> </a:t>
            </a:r>
            <a:r>
              <a:rPr lang="en-US" sz="3600" dirty="0" err="1" smtClean="0"/>
              <a:t>zvarranikët</a:t>
            </a:r>
            <a:r>
              <a:rPr lang="en-US" sz="3600" dirty="0" smtClean="0"/>
              <a:t> </a:t>
            </a:r>
            <a:r>
              <a:rPr lang="en-US" sz="3600" dirty="0" err="1" smtClean="0"/>
              <a:t>në</a:t>
            </a:r>
            <a:r>
              <a:rPr lang="en-US" sz="3600" dirty="0" smtClean="0"/>
              <a:t> 4 </a:t>
            </a:r>
            <a:r>
              <a:rPr lang="en-US" sz="3600" dirty="0" err="1" smtClean="0"/>
              <a:t>grupe</a:t>
            </a:r>
            <a:r>
              <a:rPr lang="en-US" sz="3600" dirty="0" smtClean="0"/>
              <a:t> </a:t>
            </a:r>
            <a:r>
              <a:rPr lang="en-US" sz="3600" dirty="0" err="1" smtClean="0"/>
              <a:t>të</a:t>
            </a:r>
            <a:r>
              <a:rPr lang="en-US" sz="3600" dirty="0" smtClean="0"/>
              <a:t> </a:t>
            </a:r>
            <a:r>
              <a:rPr lang="en-US" sz="3600" dirty="0" err="1" smtClean="0"/>
              <a:t>sotme</a:t>
            </a:r>
            <a:r>
              <a:rPr lang="en-US" sz="36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dirty="0" err="1" smtClean="0"/>
              <a:t>Përshkruani</a:t>
            </a:r>
            <a:r>
              <a:rPr lang="en-US" sz="3600" dirty="0" smtClean="0"/>
              <a:t> tri </a:t>
            </a:r>
            <a:r>
              <a:rPr lang="en-US" sz="3600" dirty="0" err="1" smtClean="0"/>
              <a:t>veqori</a:t>
            </a:r>
            <a:r>
              <a:rPr lang="en-US" sz="3600" dirty="0" smtClean="0"/>
              <a:t> (</a:t>
            </a:r>
            <a:r>
              <a:rPr lang="en-US" sz="3600" dirty="0" err="1" smtClean="0"/>
              <a:t>përshtatshmëri</a:t>
            </a:r>
            <a:r>
              <a:rPr lang="en-US" sz="3600" dirty="0" smtClean="0"/>
              <a:t>) </a:t>
            </a:r>
            <a:r>
              <a:rPr lang="en-US" sz="3600" dirty="0" err="1" smtClean="0"/>
              <a:t>kryesore</a:t>
            </a:r>
            <a:r>
              <a:rPr lang="en-US" sz="3600" dirty="0" smtClean="0"/>
              <a:t> </a:t>
            </a:r>
            <a:r>
              <a:rPr lang="en-US" sz="3600" dirty="0" err="1" smtClean="0"/>
              <a:t>të</a:t>
            </a:r>
            <a:r>
              <a:rPr lang="en-US" sz="3600" dirty="0" smtClean="0"/>
              <a:t> </a:t>
            </a:r>
            <a:r>
              <a:rPr lang="en-US" sz="3600" dirty="0" err="1" smtClean="0"/>
              <a:t>zvarranikëve</a:t>
            </a:r>
            <a:r>
              <a:rPr lang="en-US" sz="3600" dirty="0" smtClean="0"/>
              <a:t> </a:t>
            </a:r>
            <a:r>
              <a:rPr lang="en-US" sz="3600" dirty="0" err="1" smtClean="0"/>
              <a:t>që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bëjnë</a:t>
            </a:r>
            <a:r>
              <a:rPr lang="en-US" sz="3600" dirty="0" smtClean="0"/>
              <a:t> </a:t>
            </a:r>
            <a:r>
              <a:rPr lang="en-US" sz="3600" dirty="0" err="1" smtClean="0"/>
              <a:t>ata</a:t>
            </a:r>
            <a:r>
              <a:rPr lang="en-US" sz="3600" dirty="0" smtClean="0"/>
              <a:t> </a:t>
            </a:r>
            <a:r>
              <a:rPr lang="en-US" sz="3600" dirty="0" err="1" smtClean="0"/>
              <a:t>të</a:t>
            </a:r>
            <a:r>
              <a:rPr lang="en-US" sz="3600" dirty="0" smtClean="0"/>
              <a:t> </a:t>
            </a:r>
            <a:r>
              <a:rPr lang="en-US" sz="3600" dirty="0" err="1" smtClean="0"/>
              <a:t>jenë</a:t>
            </a:r>
            <a:r>
              <a:rPr lang="en-US" sz="3600" dirty="0" smtClean="0"/>
              <a:t> </a:t>
            </a:r>
            <a:r>
              <a:rPr lang="en-US" sz="3600" dirty="0" err="1" smtClean="0"/>
              <a:t>shtazë</a:t>
            </a:r>
            <a:r>
              <a:rPr lang="en-US" sz="3600" dirty="0" smtClean="0"/>
              <a:t> </a:t>
            </a:r>
            <a:r>
              <a:rPr lang="en-US" sz="3600" dirty="0" err="1" smtClean="0"/>
              <a:t>tipike</a:t>
            </a:r>
            <a:r>
              <a:rPr lang="en-US" sz="3600" dirty="0" smtClean="0"/>
              <a:t> </a:t>
            </a:r>
            <a:r>
              <a:rPr lang="en-US" sz="3600" dirty="0" err="1" smtClean="0"/>
              <a:t>tokësore</a:t>
            </a:r>
            <a:r>
              <a:rPr lang="en-US" sz="36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dirty="0" err="1" smtClean="0"/>
              <a:t>Përshkruani</a:t>
            </a:r>
            <a:r>
              <a:rPr lang="en-US" sz="3600" dirty="0" smtClean="0"/>
              <a:t> </a:t>
            </a:r>
            <a:r>
              <a:rPr lang="en-US" sz="3600" dirty="0" err="1" smtClean="0"/>
              <a:t>pamjen</a:t>
            </a:r>
            <a:r>
              <a:rPr lang="en-US" sz="3600" dirty="0" smtClean="0"/>
              <a:t> e </a:t>
            </a:r>
            <a:r>
              <a:rPr lang="en-US" sz="3600" dirty="0" err="1" smtClean="0"/>
              <a:t>jashtme</a:t>
            </a:r>
            <a:r>
              <a:rPr lang="en-US" sz="3600" dirty="0" smtClean="0"/>
              <a:t>, </a:t>
            </a:r>
            <a:r>
              <a:rPr lang="en-US" sz="3600" dirty="0" err="1" smtClean="0"/>
              <a:t>mënyrën</a:t>
            </a:r>
            <a:r>
              <a:rPr lang="en-US" sz="3600" dirty="0" smtClean="0"/>
              <a:t> e </a:t>
            </a:r>
            <a:r>
              <a:rPr lang="en-US" sz="3600" dirty="0" err="1" smtClean="0"/>
              <a:t>lëvizjes</a:t>
            </a:r>
            <a:r>
              <a:rPr lang="en-US" sz="3600" dirty="0" smtClean="0"/>
              <a:t> </a:t>
            </a:r>
            <a:r>
              <a:rPr lang="en-US" sz="3600" dirty="0" err="1" smtClean="0"/>
              <a:t>dhe</a:t>
            </a:r>
            <a:r>
              <a:rPr lang="en-US" sz="3600" dirty="0" smtClean="0"/>
              <a:t> </a:t>
            </a:r>
            <a:r>
              <a:rPr lang="en-US" sz="3600" dirty="0" err="1" smtClean="0"/>
              <a:t>të</a:t>
            </a:r>
            <a:r>
              <a:rPr lang="en-US" sz="3600" dirty="0" smtClean="0"/>
              <a:t> </a:t>
            </a:r>
            <a:r>
              <a:rPr lang="en-US" sz="3600" dirty="0" err="1" smtClean="0"/>
              <a:t>jetesës</a:t>
            </a:r>
            <a:r>
              <a:rPr lang="en-US" sz="3600" dirty="0" smtClean="0"/>
              <a:t> </a:t>
            </a:r>
            <a:r>
              <a:rPr lang="en-US" sz="3600" dirty="0" err="1" smtClean="0"/>
              <a:t>së</a:t>
            </a:r>
            <a:r>
              <a:rPr lang="en-US" sz="3600" dirty="0" smtClean="0"/>
              <a:t> </a:t>
            </a:r>
            <a:r>
              <a:rPr lang="en-US" sz="3600" dirty="0" err="1" smtClean="0"/>
              <a:t>hardhucës</a:t>
            </a:r>
            <a:r>
              <a:rPr lang="en-US" sz="36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dirty="0" err="1" smtClean="0"/>
              <a:t>Sqaroni</a:t>
            </a:r>
            <a:r>
              <a:rPr lang="en-US" sz="3600" dirty="0" smtClean="0"/>
              <a:t> </a:t>
            </a:r>
            <a:r>
              <a:rPr lang="en-US" sz="3600" dirty="0" err="1" smtClean="0"/>
              <a:t>rrezitjen</a:t>
            </a:r>
            <a:r>
              <a:rPr lang="en-US" sz="3600" dirty="0" smtClean="0"/>
              <a:t>, </a:t>
            </a:r>
            <a:r>
              <a:rPr lang="en-US" sz="3600" dirty="0" err="1" smtClean="0"/>
              <a:t>gjumin</a:t>
            </a:r>
            <a:r>
              <a:rPr lang="en-US" sz="3600" dirty="0" smtClean="0"/>
              <a:t> </a:t>
            </a:r>
            <a:r>
              <a:rPr lang="en-US" sz="3600" dirty="0" err="1" smtClean="0"/>
              <a:t>dimëror</a:t>
            </a:r>
            <a:r>
              <a:rPr lang="en-US" sz="3600" dirty="0" smtClean="0"/>
              <a:t> </a:t>
            </a:r>
            <a:r>
              <a:rPr lang="en-US" sz="3600" dirty="0" err="1" smtClean="0"/>
              <a:t>dhe</a:t>
            </a:r>
            <a:r>
              <a:rPr lang="en-US" sz="3600" dirty="0" smtClean="0"/>
              <a:t> </a:t>
            </a:r>
            <a:r>
              <a:rPr lang="en-US" sz="3600" dirty="0" err="1" smtClean="0"/>
              <a:t>vetgjymtimin</a:t>
            </a:r>
            <a:r>
              <a:rPr lang="en-US" sz="3600" dirty="0" smtClean="0"/>
              <a:t> </a:t>
            </a:r>
            <a:r>
              <a:rPr lang="en-US" sz="3600" dirty="0" err="1" smtClean="0"/>
              <a:t>tek</a:t>
            </a:r>
            <a:r>
              <a:rPr lang="en-US" sz="3600" dirty="0" smtClean="0"/>
              <a:t> </a:t>
            </a:r>
            <a:r>
              <a:rPr lang="en-US" sz="3600" dirty="0" err="1" smtClean="0"/>
              <a:t>hardhuca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104</TotalTime>
  <Words>61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Apex</vt:lpstr>
      <vt:lpstr>Slide 1</vt:lpstr>
      <vt:lpstr>ZVARRANIKËT - RRUAZORËT E MBULUAR ME PLLAKËZA: HARDHUCAT​​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Niman Bajraktari</dc:creator>
  <cp:lastModifiedBy>Comtel</cp:lastModifiedBy>
  <cp:revision>13</cp:revision>
  <dcterms:created xsi:type="dcterms:W3CDTF">2006-08-16T00:00:00Z</dcterms:created>
  <dcterms:modified xsi:type="dcterms:W3CDTF">2017-12-25T22:12:15Z</dcterms:modified>
</cp:coreProperties>
</file>